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2CC9DDB-75EC-4EEE-AB13-C0D0423170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AEBC5A1-BDF2-4879-AA18-ADE867382F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ilencenogood.net/saxobeat-swagger-basic-physics/" TargetMode="External"/><Relationship Id="rId2" Type="http://schemas.openxmlformats.org/officeDocument/2006/relationships/hyperlink" Target="http://www.historyforkids.org/scienceforkids/physic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ainyquote.com/quotes/authors/i/isaac_newt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bigail\Desktop\thewatever\physics (1).jpg"/>
          <p:cNvPicPr>
            <a:picLocks noChangeAspect="1" noChangeArrowheads="1"/>
          </p:cNvPicPr>
          <p:nvPr/>
        </p:nvPicPr>
        <p:blipFill>
          <a:blip r:embed="rId2"/>
          <a:srcRect t="13090" r="10000" b="2420"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Familiarize the historical experiments of physics</a:t>
            </a:r>
          </a:p>
          <a:p>
            <a:r>
              <a:rPr lang="en-US" dirty="0" smtClean="0"/>
              <a:t>T</a:t>
            </a:r>
            <a:r>
              <a:rPr lang="en-US" dirty="0" smtClean="0"/>
              <a:t>ransmit an understanding of basic concepts in physics</a:t>
            </a:r>
          </a:p>
          <a:p>
            <a:r>
              <a:rPr lang="en-US" dirty="0" smtClean="0"/>
              <a:t>P</a:t>
            </a:r>
            <a:r>
              <a:rPr lang="en-US" dirty="0" smtClean="0"/>
              <a:t>repare students to apply them both professionally and in everyday life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Introduction</a:t>
            </a:r>
          </a:p>
          <a:p>
            <a:r>
              <a:rPr lang="en-US" dirty="0" smtClean="0"/>
              <a:t>Models, Theories, and Laws</a:t>
            </a:r>
          </a:p>
          <a:p>
            <a:r>
              <a:rPr lang="en-US" dirty="0" smtClean="0"/>
              <a:t>Length, Mass, and Time: the Basic Units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Motion</a:t>
            </a:r>
          </a:p>
          <a:p>
            <a:r>
              <a:rPr lang="en-US" dirty="0" smtClean="0"/>
              <a:t>Time, Displacement, Velocity, and Acceleration</a:t>
            </a:r>
          </a:p>
          <a:p>
            <a:r>
              <a:rPr lang="en-US" dirty="0" smtClean="0"/>
              <a:t>Motion Equations</a:t>
            </a:r>
          </a:p>
          <a:p>
            <a:r>
              <a:rPr lang="en-US" dirty="0" smtClean="0"/>
              <a:t>Gravity and Falling Bodies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373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Force</a:t>
            </a:r>
          </a:p>
          <a:p>
            <a:r>
              <a:rPr lang="en-US" dirty="0" smtClean="0"/>
              <a:t>Newton’s Laws of Motion</a:t>
            </a:r>
          </a:p>
          <a:p>
            <a:r>
              <a:rPr lang="en-US" dirty="0" smtClean="0"/>
              <a:t>Weight, Friction, Tension</a:t>
            </a:r>
          </a:p>
          <a:p>
            <a:r>
              <a:rPr lang="en-US" dirty="0" smtClean="0"/>
              <a:t>Vectors</a:t>
            </a:r>
          </a:p>
          <a:p>
            <a:r>
              <a:rPr lang="en-US" dirty="0" smtClean="0"/>
              <a:t>Statics</a:t>
            </a:r>
          </a:p>
          <a:p>
            <a:r>
              <a:rPr lang="en-US" dirty="0" smtClean="0"/>
              <a:t>Rotation motion and Centripetal 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Elasticity and Waves</a:t>
            </a:r>
          </a:p>
          <a:p>
            <a:r>
              <a:rPr lang="en-US" dirty="0" smtClean="0"/>
              <a:t>Hooke’s Law and Periodic Motion</a:t>
            </a:r>
          </a:p>
          <a:p>
            <a:r>
              <a:rPr lang="en-US" dirty="0" smtClean="0"/>
              <a:t>Transverse and longitudinal Waves</a:t>
            </a:r>
          </a:p>
          <a:p>
            <a:r>
              <a:rPr lang="en-US" dirty="0" smtClean="0"/>
              <a:t>Energy in Waves: Intensity</a:t>
            </a:r>
          </a:p>
          <a:p>
            <a:r>
              <a:rPr lang="en-US" dirty="0" smtClean="0"/>
              <a:t>Superposition and resonance</a:t>
            </a:r>
          </a:p>
          <a:p>
            <a:r>
              <a:rPr lang="en-US" dirty="0" smtClean="0"/>
              <a:t>The Doppler effect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Quarter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Atomic Physics</a:t>
            </a:r>
          </a:p>
          <a:p>
            <a:r>
              <a:rPr lang="en-US" dirty="0" smtClean="0"/>
              <a:t>Atomic Spectra</a:t>
            </a:r>
          </a:p>
          <a:p>
            <a:r>
              <a:rPr lang="en-US" dirty="0" smtClean="0"/>
              <a:t>Atomic Structure and Wave Character of Matter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Abigail\Desktop\thewatever\125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10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http://www.historyforkids.org/scienceforkids/physics/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http://silencenogood.net/saxobeat-swagger-basic-physics/</a:t>
            </a:r>
            <a:endParaRPr lang="en-US" dirty="0" smtClean="0"/>
          </a:p>
          <a:p>
            <a:r>
              <a:rPr lang="en-US" dirty="0" smtClean="0"/>
              <a:t> </a:t>
            </a:r>
            <a:r>
              <a:rPr lang="en-US" dirty="0" smtClean="0">
                <a:hlinkClick r:id="rId4"/>
              </a:rPr>
              <a:t>http://www.brainyquote.com/quotes/authors/i/isaac_newton.html#cuFG5SVPDSSK1d2d.99</a:t>
            </a:r>
            <a:endParaRPr lang="en-US" dirty="0" smtClean="0"/>
          </a:p>
          <a:p>
            <a:r>
              <a:rPr lang="en-US" dirty="0" smtClean="0"/>
              <a:t>Physics – With Health Sciences Applications by Paul Peter </a:t>
            </a:r>
            <a:r>
              <a:rPr lang="en-US" dirty="0" err="1" smtClean="0"/>
              <a:t>Urone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160</TotalTime>
  <Words>126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Urban</vt:lpstr>
      <vt:lpstr>Slide 1</vt:lpstr>
      <vt:lpstr>Objectives</vt:lpstr>
      <vt:lpstr>1st Quarter</vt:lpstr>
      <vt:lpstr>2nd Quarter</vt:lpstr>
      <vt:lpstr>3rd Quarter</vt:lpstr>
      <vt:lpstr>4th Quarter</vt:lpstr>
      <vt:lpstr>Slide 7</vt:lpstr>
      <vt:lpstr>Reference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Abigail</dc:creator>
  <cp:lastModifiedBy>Abigail</cp:lastModifiedBy>
  <cp:revision>15</cp:revision>
  <dcterms:created xsi:type="dcterms:W3CDTF">2012-10-03T08:06:33Z</dcterms:created>
  <dcterms:modified xsi:type="dcterms:W3CDTF">2012-10-03T10:46:48Z</dcterms:modified>
</cp:coreProperties>
</file>